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9" r:id="rId4"/>
    <p:sldId id="292" r:id="rId5"/>
    <p:sldId id="293" r:id="rId6"/>
    <p:sldId id="288" r:id="rId7"/>
    <p:sldId id="294" r:id="rId8"/>
    <p:sldId id="291" r:id="rId9"/>
    <p:sldId id="290" r:id="rId10"/>
    <p:sldId id="29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FF0000"/>
    <a:srgbClr val="137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85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36CBD-F686-1D5E-C0DC-FE5CF87BC3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8AD5D4-AB0C-93FF-DE7A-9C3C3E245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ACCF0-88CA-A53D-CE1D-CBB51DCFC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BDD3-3B9F-489E-8BDD-116BD84C9FF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9291A-E033-CCCA-BF66-378B13328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4EC89-97D0-72E7-C892-FA3C10781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DD97-F4B6-481E-A694-2B4B6EC7F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0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53B6B-10F9-52EE-8023-4722E466C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CDD743-0DC2-14B6-2D74-5C8C725CEC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E16BB-9E01-3056-793D-FD6951484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BDD3-3B9F-489E-8BDD-116BD84C9FF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053C8-C976-C61A-A32F-3FE8EFF9A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8BD0E-DA8E-9289-43E2-6A62B8B55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DD97-F4B6-481E-A694-2B4B6EC7F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36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3DF657-A176-E8E4-8BFE-CDF2BFC175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9039FE-F20B-1214-E629-C7CDFDBC1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6291B-797B-40AC-8CD3-80425B690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BDD3-3B9F-489E-8BDD-116BD84C9FF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A11EE-6AA3-6EB7-4B85-CCFCD9FC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D8102-5C70-9F37-C3E7-BF6ACCD74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DD97-F4B6-481E-A694-2B4B6EC7F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0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41816-24AD-A948-BC33-445BA2BC9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27A2F-D2D8-DF9D-D2FE-C9F0255A8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ABE2F-061F-08EA-1066-F497F4FAF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BDD3-3B9F-489E-8BDD-116BD84C9FF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E1BCB-1FB9-BC6E-1B91-3F6E178B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B607C-5A8D-DDCF-2CF0-9859B8F9A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DD97-F4B6-481E-A694-2B4B6EC7F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34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5F4D8-F24A-DA35-EB2C-28FE88942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86B1C-B1B2-4663-B8D0-D21A77DE4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529B4-4AA8-A8C8-3947-8C55221C2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BDD3-3B9F-489E-8BDD-116BD84C9FF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2CAE9-60E5-B920-CA47-201D35A71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0C05D-1260-77C7-7EE8-071FC2648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DD97-F4B6-481E-A694-2B4B6EC7F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03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5F255-3858-1175-C1AD-021629E48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71ECA-0814-2087-EE86-DB87D7071A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FE077-6E1B-9F71-4F65-9706C5139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3DFF0F-4393-9182-361E-D5236F97D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BDD3-3B9F-489E-8BDD-116BD84C9FF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E14A0-0ED8-2BFA-5311-CE202DE96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72E98-64C6-FE22-6C57-59860C5C0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DD97-F4B6-481E-A694-2B4B6EC7F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28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57F5D-617D-1DAE-8FA9-7045EFE7E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66AD6-F825-5B06-6B33-0DEC9C471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E90AB-737C-1965-50D5-82C7CC321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EACC35-9D86-DC1A-BB09-1A822B6CE8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A9A509-26A7-5CB0-5F27-32218A14BD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2A6A10-ABDD-04D1-3CA7-4199D0E10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BDD3-3B9F-489E-8BDD-116BD84C9FF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74A306-52A2-49F6-2B0E-6C1E48E4F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AA1FB0-4DE5-0B2F-3243-A3C92DBC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DD97-F4B6-481E-A694-2B4B6EC7F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56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1F94D-0364-A6D9-BE20-9DAA01DB8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BA722E-D2CA-1040-28EA-00EBB822A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BDD3-3B9F-489E-8BDD-116BD84C9FF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74483C-7AEE-6488-EE57-E8AEC667A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64323D-63D9-4D07-058B-8BB2A7752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DD97-F4B6-481E-A694-2B4B6EC7F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3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FF0570-B4C4-1651-52A2-86D7814CE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BDD3-3B9F-489E-8BDD-116BD84C9FF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BE8BE9-E354-56F4-2F63-28960FE0D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4E9D-1830-B5C6-06DD-6D6999C3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DD97-F4B6-481E-A694-2B4B6EC7F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25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11AC7-B0E8-082F-E13D-972B8E58A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D8DC9-8A2E-E7E5-3DE0-B3D8AB9C8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264FC0-FB41-2110-70E5-B45DEE881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0E7F83-1D95-6178-A03F-49AE6399B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BDD3-3B9F-489E-8BDD-116BD84C9FF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542A1E-DF7C-038A-1D53-96727CF6F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2376B-2159-6568-EB1D-C3938CC9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DD97-F4B6-481E-A694-2B4B6EC7F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2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51883-882A-D1AB-1197-D429C510F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2C0B22-253D-2C42-6499-2F45EB944B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F162C-7AE9-35C1-EA05-AC86268F7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D81F7-1BDC-4FB2-6AF2-626745BDB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BDD3-3B9F-489E-8BDD-116BD84C9FF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17119-774A-098E-1A33-0672073F5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F9529-776A-FADA-F227-584DBCF20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DD97-F4B6-481E-A694-2B4B6EC7F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3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98D256-AEE3-0C4D-755D-8C4C58D48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6D6C9-5DFD-9C07-C079-90CCD2EAE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85F1B-1207-DF91-AD6D-496905212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CBDD3-3B9F-489E-8BDD-116BD84C9FF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A700D-172B-1806-E114-47AF25B61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C6CB0-3D57-9256-AEA8-133C78F86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6DD97-F4B6-481E-A694-2B4B6EC7F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5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43-CfukEgs?feature=oembed" TargetMode="External"/><Relationship Id="rId4" Type="http://schemas.openxmlformats.org/officeDocument/2006/relationships/hyperlink" Target="https://youtu.be/E43-CfukEgs?si=P_it9OiBn74XZtB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D5E56-59FF-1915-A9DE-7ADE5F9B94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CCBD5C-1ECF-7BF2-8370-E0A657F8BD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i="1" dirty="0">
                <a:solidFill>
                  <a:srgbClr val="00B0F0"/>
                </a:solidFill>
              </a:rPr>
              <a:t>Pg 18</a:t>
            </a:r>
            <a:r>
              <a:rPr lang="en-US" i="1" dirty="0"/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F9AE2DC-CC50-5E7D-F45C-A124095CE6F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67225" cy="921590"/>
          </a:xfrm>
          <a:prstGeom prst="rect">
            <a:avLst/>
          </a:prstGeom>
          <a:solidFill>
            <a:srgbClr val="137AC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Motion graphs</a:t>
            </a:r>
          </a:p>
        </p:txBody>
      </p:sp>
    </p:spTree>
    <p:extLst>
      <p:ext uri="{BB962C8B-B14F-4D97-AF65-F5344CB8AC3E}">
        <p14:creationId xmlns:p14="http://schemas.microsoft.com/office/powerpoint/2010/main" val="606703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47C11-EC9C-A12F-6B73-5CC1391C6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D1677-ADD8-A397-9BDB-18B50A6A7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45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C467E7-7C96-FC1B-047F-25F35B8A5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8426" y="1416050"/>
            <a:ext cx="8735148" cy="4351338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E058945-1B3E-674B-EAA4-A0AABCD18C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67225" cy="921590"/>
          </a:xfrm>
          <a:prstGeom prst="rect">
            <a:avLst/>
          </a:prstGeom>
          <a:solidFill>
            <a:srgbClr val="137AC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Motion graphs</a:t>
            </a:r>
          </a:p>
        </p:txBody>
      </p:sp>
    </p:spTree>
    <p:extLst>
      <p:ext uri="{BB962C8B-B14F-4D97-AF65-F5344CB8AC3E}">
        <p14:creationId xmlns:p14="http://schemas.microsoft.com/office/powerpoint/2010/main" val="4277113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C467E7-7C96-FC1B-047F-25F35B8A5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8426" y="1416050"/>
            <a:ext cx="8735148" cy="4351338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E058945-1B3E-674B-EAA4-A0AABCD18C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67225" cy="921590"/>
          </a:xfrm>
          <a:prstGeom prst="rect">
            <a:avLst/>
          </a:prstGeom>
          <a:solidFill>
            <a:srgbClr val="137AC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Motion graphs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41BC73-A093-3E0B-3681-9EAC19759CAE}"/>
              </a:ext>
            </a:extLst>
          </p:cNvPr>
          <p:cNvSpPr txBox="1"/>
          <p:nvPr/>
        </p:nvSpPr>
        <p:spPr>
          <a:xfrm>
            <a:off x="2971800" y="5767388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Using the graph, </a:t>
            </a:r>
            <a:r>
              <a:rPr lang="en-US" sz="2400" b="1" dirty="0"/>
              <a:t>find</a:t>
            </a:r>
            <a:r>
              <a:rPr lang="en-US" sz="2400" dirty="0"/>
              <a:t> speed, </a:t>
            </a:r>
            <a:r>
              <a:rPr lang="en-US" sz="2400" b="1" dirty="0"/>
              <a:t>find</a:t>
            </a:r>
            <a:r>
              <a:rPr lang="en-US" sz="2400" dirty="0"/>
              <a:t> velocity</a:t>
            </a:r>
          </a:p>
        </p:txBody>
      </p:sp>
    </p:spTree>
    <p:extLst>
      <p:ext uri="{BB962C8B-B14F-4D97-AF65-F5344CB8AC3E}">
        <p14:creationId xmlns:p14="http://schemas.microsoft.com/office/powerpoint/2010/main" val="2626183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C467E7-7C96-FC1B-047F-25F35B8A5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8426" y="1416050"/>
            <a:ext cx="8735148" cy="4351338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E058945-1B3E-674B-EAA4-A0AABCD18C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67225" cy="921590"/>
          </a:xfrm>
          <a:prstGeom prst="rect">
            <a:avLst/>
          </a:prstGeom>
          <a:solidFill>
            <a:srgbClr val="137AC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Motion graphs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41BC73-A093-3E0B-3681-9EAC19759CAE}"/>
              </a:ext>
            </a:extLst>
          </p:cNvPr>
          <p:cNvSpPr txBox="1"/>
          <p:nvPr/>
        </p:nvSpPr>
        <p:spPr>
          <a:xfrm>
            <a:off x="3605574" y="954385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Finding instantaneous speed</a:t>
            </a:r>
          </a:p>
        </p:txBody>
      </p:sp>
    </p:spTree>
    <p:extLst>
      <p:ext uri="{BB962C8B-B14F-4D97-AF65-F5344CB8AC3E}">
        <p14:creationId xmlns:p14="http://schemas.microsoft.com/office/powerpoint/2010/main" val="182156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C467E7-7C96-FC1B-047F-25F35B8A5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8426" y="1416050"/>
            <a:ext cx="8735148" cy="4351338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E058945-1B3E-674B-EAA4-A0AABCD18C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67225" cy="921590"/>
          </a:xfrm>
          <a:prstGeom prst="rect">
            <a:avLst/>
          </a:prstGeom>
          <a:solidFill>
            <a:srgbClr val="137AC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Motion graphs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41BC73-A093-3E0B-3681-9EAC19759CAE}"/>
              </a:ext>
            </a:extLst>
          </p:cNvPr>
          <p:cNvSpPr txBox="1"/>
          <p:nvPr/>
        </p:nvSpPr>
        <p:spPr>
          <a:xfrm>
            <a:off x="3605574" y="954385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Finding instantaneous speed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6357AB-9A43-6E67-F9CE-0EBC9D800566}"/>
              </a:ext>
            </a:extLst>
          </p:cNvPr>
          <p:cNvCxnSpPr>
            <a:cxnSpLocks/>
          </p:cNvCxnSpPr>
          <p:nvPr/>
        </p:nvCxnSpPr>
        <p:spPr>
          <a:xfrm>
            <a:off x="4230526" y="3055620"/>
            <a:ext cx="0" cy="15609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97A3D4-1760-2F0E-66FF-3490BF5B42A5}"/>
              </a:ext>
            </a:extLst>
          </p:cNvPr>
          <p:cNvCxnSpPr>
            <a:cxnSpLocks/>
          </p:cNvCxnSpPr>
          <p:nvPr/>
        </p:nvCxnSpPr>
        <p:spPr>
          <a:xfrm>
            <a:off x="3787056" y="3591719"/>
            <a:ext cx="0" cy="10248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362D670-3570-360C-E646-4566F78F7D34}"/>
                  </a:ext>
                </a:extLst>
              </p:cNvPr>
              <p:cNvSpPr/>
              <p:nvPr/>
            </p:nvSpPr>
            <p:spPr>
              <a:xfrm>
                <a:off x="5913120" y="1465104"/>
                <a:ext cx="5697856" cy="417369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89804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Instantaneous speed </a:t>
                </a:r>
                <a:r>
                  <a:rPr lang="en-US" sz="24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350−230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2600−1800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600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= </a:t>
                </a:r>
                <a:r>
                  <a:rPr lang="en-US" dirty="0">
                    <a:solidFill>
                      <a:schemeClr val="tx1"/>
                    </a:solidFill>
                  </a:rPr>
                  <a:t>0.2 m/s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362D670-3570-360C-E646-4566F78F7D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120" y="1465104"/>
                <a:ext cx="5697856" cy="4173693"/>
              </a:xfrm>
              <a:prstGeom prst="rect">
                <a:avLst/>
              </a:prstGeom>
              <a:blipFill>
                <a:blip r:embed="rId3"/>
                <a:stretch>
                  <a:fillRect l="-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AB41C20-B54C-B6D9-5553-91B3E8351CB9}"/>
              </a:ext>
            </a:extLst>
          </p:cNvPr>
          <p:cNvCxnSpPr>
            <a:cxnSpLocks/>
          </p:cNvCxnSpPr>
          <p:nvPr/>
        </p:nvCxnSpPr>
        <p:spPr>
          <a:xfrm flipH="1">
            <a:off x="2461260" y="3586798"/>
            <a:ext cx="132579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B926D4-0141-4ACE-0CC0-D1166304C0E0}"/>
              </a:ext>
            </a:extLst>
          </p:cNvPr>
          <p:cNvCxnSpPr>
            <a:cxnSpLocks/>
          </p:cNvCxnSpPr>
          <p:nvPr/>
        </p:nvCxnSpPr>
        <p:spPr>
          <a:xfrm flipH="1">
            <a:off x="2461260" y="3055620"/>
            <a:ext cx="176926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858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E058945-1B3E-674B-EAA4-A0AABCD18C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67225" cy="921590"/>
          </a:xfrm>
          <a:prstGeom prst="rect">
            <a:avLst/>
          </a:prstGeom>
          <a:solidFill>
            <a:srgbClr val="137AC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Motion graphs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41CBE68-CB90-D16F-2527-0940F5D36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91A8D03B-A855-5E23-5F0D-D027566EF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558"/>
          <a:stretch/>
        </p:blipFill>
        <p:spPr>
          <a:xfrm>
            <a:off x="4357326" y="1027845"/>
            <a:ext cx="3996099" cy="5023091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AED613F3-0099-2CE3-14C6-DF62F156E4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544" r="-1501"/>
          <a:stretch/>
        </p:blipFill>
        <p:spPr>
          <a:xfrm>
            <a:off x="0" y="1253331"/>
            <a:ext cx="4800600" cy="435133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8DB63F-15E3-6385-1E1F-918730053F3C}"/>
              </a:ext>
            </a:extLst>
          </p:cNvPr>
          <p:cNvSpPr/>
          <p:nvPr/>
        </p:nvSpPr>
        <p:spPr>
          <a:xfrm>
            <a:off x="8414977" y="1253331"/>
            <a:ext cx="3777023" cy="4572121"/>
          </a:xfrm>
          <a:prstGeom prst="rect">
            <a:avLst/>
          </a:prstGeom>
          <a:solidFill>
            <a:schemeClr val="accent4">
              <a:lumMod val="20000"/>
              <a:lumOff val="80000"/>
              <a:alpha val="8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</a:rPr>
              <a:t>Find the acceleration in during: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0-15 minutes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15-20 minutes during the run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01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E058945-1B3E-674B-EAA4-A0AABCD18C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67225" cy="921590"/>
          </a:xfrm>
          <a:prstGeom prst="rect">
            <a:avLst/>
          </a:prstGeom>
          <a:solidFill>
            <a:srgbClr val="137AC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Motion graphs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41CBE68-CB90-D16F-2527-0940F5D36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91A8D03B-A855-5E23-5F0D-D027566EF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558"/>
          <a:stretch/>
        </p:blipFill>
        <p:spPr>
          <a:xfrm>
            <a:off x="4357326" y="1027845"/>
            <a:ext cx="3996099" cy="5023091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AED613F3-0099-2CE3-14C6-DF62F156E4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544" r="-1501"/>
          <a:stretch/>
        </p:blipFill>
        <p:spPr>
          <a:xfrm>
            <a:off x="0" y="1253331"/>
            <a:ext cx="48006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83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E058945-1B3E-674B-EAA4-A0AABCD18C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67225" cy="921590"/>
          </a:xfrm>
          <a:prstGeom prst="rect">
            <a:avLst/>
          </a:prstGeom>
          <a:solidFill>
            <a:srgbClr val="137AC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Motion graphs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926854-1112-3C31-5B15-041117BADE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970" y="1253331"/>
            <a:ext cx="7656510" cy="478631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AB2F01-DAC7-410E-A6F3-4F43CCB4798F}"/>
              </a:ext>
            </a:extLst>
          </p:cNvPr>
          <p:cNvSpPr/>
          <p:nvPr/>
        </p:nvSpPr>
        <p:spPr>
          <a:xfrm>
            <a:off x="8414977" y="1253331"/>
            <a:ext cx="3777023" cy="4572121"/>
          </a:xfrm>
          <a:prstGeom prst="rect">
            <a:avLst/>
          </a:prstGeom>
          <a:solidFill>
            <a:schemeClr val="accent4">
              <a:lumMod val="20000"/>
              <a:lumOff val="80000"/>
              <a:alpha val="8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</a:rPr>
              <a:t>Find the speed in using the velocity-time (v-t) graph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1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E058945-1B3E-674B-EAA4-A0AABCD18C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467225" cy="921590"/>
          </a:xfrm>
          <a:prstGeom prst="rect">
            <a:avLst/>
          </a:prstGeom>
          <a:solidFill>
            <a:srgbClr val="137AC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Motion graphs</a:t>
            </a:r>
          </a:p>
        </p:txBody>
      </p:sp>
      <p:pic>
        <p:nvPicPr>
          <p:cNvPr id="6" name="Online Media 5" title="Brian Cox visits the world's biggest vacuum | Human Universe - BBC">
            <a:hlinkClick r:id="" action="ppaction://media"/>
            <a:extLst>
              <a:ext uri="{FF2B5EF4-FFF2-40B4-BE49-F238E27FC236}">
                <a16:creationId xmlns:a16="http://schemas.microsoft.com/office/drawing/2014/main" id="{222709F2-2FF9-C13A-6979-8583B895A53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5519" y="1253331"/>
            <a:ext cx="7700962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624402-94AC-0D7C-F558-CBE0853591DA}"/>
              </a:ext>
            </a:extLst>
          </p:cNvPr>
          <p:cNvSpPr txBox="1"/>
          <p:nvPr/>
        </p:nvSpPr>
        <p:spPr>
          <a:xfrm>
            <a:off x="5972176" y="6581001"/>
            <a:ext cx="62198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https://youtu.be/E43-CfukEgs?si=P_it9OiBn74XZtB8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254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86</Words>
  <Application>Microsoft Office PowerPoint</Application>
  <PresentationFormat>Widescreen</PresentationFormat>
  <Paragraphs>23</Paragraphs>
  <Slides>10</Slides>
  <Notes>0</Notes>
  <HiddenSlides>1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</dc:creator>
  <cp:lastModifiedBy>Ahmed</cp:lastModifiedBy>
  <cp:revision>51</cp:revision>
  <dcterms:created xsi:type="dcterms:W3CDTF">2023-09-13T19:46:09Z</dcterms:created>
  <dcterms:modified xsi:type="dcterms:W3CDTF">2023-09-13T21:40:23Z</dcterms:modified>
</cp:coreProperties>
</file>